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0" r:id="rId3"/>
    <p:sldId id="262" r:id="rId4"/>
    <p:sldId id="266" r:id="rId5"/>
    <p:sldId id="267" r:id="rId6"/>
    <p:sldId id="268" r:id="rId7"/>
    <p:sldId id="269" r:id="rId8"/>
    <p:sldId id="278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-222" y="-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6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1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1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0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9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1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3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AE6E2-A837-4897-9261-CEEF73F38FA0}" type="datetimeFigureOut">
              <a:rPr lang="en-GB" smtClean="0"/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90B4A-8451-482A-8C38-5B6489FD1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4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108150632557939/photos/a.353676778005322/1984463588259958/?type=3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facebook.com/108150632557939/photos/a.353676778005322/997086406997686/?type=3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s://www.facebook.com/108150632557939/photos/a.353676778005322/1843418482364470/?type=3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s://www.facebook.com/108150632557939/photos/a.353676778005322/2312049658834681/?type=3" TargetMode="External"/><Relationship Id="rId16" Type="http://schemas.openxmlformats.org/officeDocument/2006/relationships/hyperlink" Target="https://www.facebook.com/108150632557939/photos/a.353676778005322/1289172317789092/?type=3" TargetMode="External"/><Relationship Id="rId20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108150632557939/photos/a.353676778005322/2046942332012083/?type=3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s://www.facebook.com/108150632557939/photos/a.353676778005322/1885443191495332/?type=3" TargetMode="External"/><Relationship Id="rId19" Type="http://schemas.openxmlformats.org/officeDocument/2006/relationships/image" Target="../media/image10.jpeg"/><Relationship Id="rId4" Type="http://schemas.openxmlformats.org/officeDocument/2006/relationships/hyperlink" Target="https://www.facebook.com/108150632557939/photos/a.353676778005322/2101333349906314/?type=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www.facebook.com/108150632557939/photos/a.353676778005322/1570343696338618/?type=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108150632557939/photos/a.353676778005322/1740112112695108/?type=3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www.facebook.com/108150632557939/photos/a.353676778005322/2218292721543709/?type=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108150632557939/photos/a.353676778005322/1832329160140069/?type=3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6.jpg"/><Relationship Id="rId4" Type="http://schemas.openxmlformats.org/officeDocument/2006/relationships/hyperlink" Target="https://www.facebook.com/108150632557939/photos/a.353676778005322/1974775432562107/?type=3" TargetMode="Externa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The flashes have several public rights of way running across them. I use</a:t>
            </a:r>
            <a:br>
              <a:rPr lang="en-GB" sz="1800" b="1" dirty="0" smtClean="0"/>
            </a:br>
            <a:r>
              <a:rPr lang="en-GB" sz="1800" b="1" dirty="0" smtClean="0"/>
              <a:t>the paths everyday and on some occasions twice.  The paths also link up </a:t>
            </a:r>
            <a:br>
              <a:rPr lang="en-GB" sz="1800" b="1" dirty="0" smtClean="0"/>
            </a:br>
            <a:r>
              <a:rPr lang="en-GB" sz="1800" b="1" dirty="0" smtClean="0"/>
              <a:t>to further rights of way which run through The Yorkshire Dales National Park</a:t>
            </a:r>
            <a:r>
              <a:rPr lang="en-GB" sz="1800" dirty="0" smtClean="0"/>
              <a:t>.</a:t>
            </a:r>
            <a:br>
              <a:rPr lang="en-GB" sz="1800" dirty="0" smtClean="0"/>
            </a:b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50" t="25732" r="60330" b="14818"/>
          <a:stretch/>
        </p:blipFill>
        <p:spPr>
          <a:xfrm>
            <a:off x="637402" y="1762898"/>
            <a:ext cx="10332308" cy="49097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59027" y="2693773"/>
            <a:ext cx="4399005" cy="947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38200" y="3023287"/>
            <a:ext cx="5684108" cy="3770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64476" y="930877"/>
            <a:ext cx="5305167" cy="31335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37470" y="930876"/>
            <a:ext cx="5132173" cy="43970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79657" y="930876"/>
            <a:ext cx="3289986" cy="49344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42987" y="658574"/>
            <a:ext cx="313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PROW </a:t>
            </a:r>
            <a:r>
              <a:rPr lang="en-GB" dirty="0" err="1" smtClean="0"/>
              <a:t>Hellifield</a:t>
            </a:r>
            <a:r>
              <a:rPr lang="en-GB" dirty="0" smtClean="0"/>
              <a:t> Flashes.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200" dirty="0" smtClean="0">
                <a:latin typeface="+mn-lt"/>
              </a:rPr>
              <a:t>The flashes are a haven for migratory birds</a:t>
            </a:r>
            <a:r>
              <a:rPr lang="en-GB" sz="2200" dirty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and a popular area for bird watchers  </a:t>
            </a:r>
            <a:endParaRPr lang="en-GB" sz="2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may contain: outdoor, water and nature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93" y="22043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bird, outdoor, water and nat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20" y="45386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may contain: outdoor, water and natu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88" y="19035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may contain: outdoor and natur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8" y="38211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may contain: bird, ocean, outdoor and water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15" y="47716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may contain: sky, outdoor, nature and water">
            <a:hlinkClick r:id="rId12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15" y="17654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may contain: bird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33" y="425853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may contain: sky, outdoor and water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13593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o photo description available.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84" y="44588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8" y="135933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+mn-lt"/>
              </a:rPr>
              <a:t>The flashes are also a permanent home for various species……. Including but not limited to, Water Vole, Badgers, Otter,  Fox, Barn Owl, Bats, Hare.</a:t>
            </a:r>
            <a:endParaRPr lang="en-GB" sz="2200" dirty="0">
              <a:latin typeface="+mn-lt"/>
            </a:endParaRPr>
          </a:p>
        </p:txBody>
      </p:sp>
      <p:pic>
        <p:nvPicPr>
          <p:cNvPr id="2050" name="Picture 2" descr="Image may contain: bird, tree and outdo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08" y="1690688"/>
            <a:ext cx="2205466" cy="220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may contain: bird, sky, outdoor, nature and wa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2" y="4143760"/>
            <a:ext cx="2572137" cy="25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may contain: bir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41" y="4143759"/>
            <a:ext cx="2572137" cy="25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may contain: bird and outdoo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31" y="1789884"/>
            <a:ext cx="2205465" cy="22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205466" cy="22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" y="551448"/>
            <a:ext cx="1905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289" y="551448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685047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3" y="3182352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47" y="3429000"/>
            <a:ext cx="19050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2589" y="551448"/>
            <a:ext cx="5454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Also home to a herd of red deer which have been breeding on the area for over sixty years</a:t>
            </a:r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10" y="484672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6228430" y="1812758"/>
            <a:ext cx="5126957" cy="404829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200" dirty="0">
                <a:cs typeface="Arial" panose="020B0604020202020204" pitchFamily="34" charset="0"/>
              </a:rPr>
              <a:t>Hellifield Flashes are a haven for The Great Crested Newt (GCN)</a:t>
            </a:r>
            <a:br>
              <a:rPr lang="en-GB" sz="2200" dirty="0">
                <a:cs typeface="Arial" panose="020B0604020202020204" pitchFamily="34" charset="0"/>
              </a:rPr>
            </a:br>
            <a:r>
              <a:rPr lang="en-GB" sz="2200" dirty="0">
                <a:cs typeface="Arial" panose="020B0604020202020204" pitchFamily="34" charset="0"/>
              </a:rPr>
              <a:t>The GCN are protected by UK &amp; EU </a:t>
            </a:r>
            <a:r>
              <a:rPr lang="en-GB" sz="2200" dirty="0" smtClean="0">
                <a:cs typeface="Arial" panose="020B0604020202020204" pitchFamily="34" charset="0"/>
              </a:rPr>
              <a:t>law.</a:t>
            </a:r>
            <a:r>
              <a:rPr lang="en-GB" sz="2200" dirty="0">
                <a:cs typeface="Arial" panose="020B0604020202020204" pitchFamily="34" charset="0"/>
              </a:rPr>
              <a:t/>
            </a:r>
            <a:br>
              <a:rPr lang="en-GB" sz="2200" dirty="0">
                <a:cs typeface="Arial" panose="020B0604020202020204" pitchFamily="34" charset="0"/>
              </a:rPr>
            </a:b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687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5133" y="436965"/>
            <a:ext cx="65201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/>
              <a:t>The flashes are also used for agriculture all year round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0" y="1337511"/>
            <a:ext cx="2239878" cy="2239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1337511"/>
            <a:ext cx="2239878" cy="223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24" y="1336172"/>
            <a:ext cx="2241217" cy="2241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0" y="3858127"/>
            <a:ext cx="2239878" cy="2239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91" y="3858127"/>
            <a:ext cx="2041199" cy="2239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868" y="3858126"/>
            <a:ext cx="2356104" cy="2239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12" y="1330523"/>
            <a:ext cx="2246866" cy="2246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12" y="3858127"/>
            <a:ext cx="2239877" cy="22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200" dirty="0" smtClean="0">
                <a:latin typeface="+mn-lt"/>
              </a:rPr>
              <a:t>And also enjoyed by generation after generation…….. </a:t>
            </a:r>
            <a:endParaRPr lang="en-GB" sz="2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31" y="186690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31" y="3118185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74" y="1866900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64" y="3505202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97" y="1601394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52" y="1451937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84" y="3541297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31" y="4754478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64" y="5017046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52" y="3122322"/>
            <a:ext cx="19050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58" y="4880814"/>
            <a:ext cx="1905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92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50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+mn-lt"/>
              </a:rPr>
              <a:t>The recent storms have filled the flashes. A natural flood plain……….. Photo taken 16/03/2019</a:t>
            </a:r>
            <a:endParaRPr lang="en-GB" sz="2200" dirty="0">
              <a:latin typeface="+mn-lt"/>
            </a:endParaRPr>
          </a:p>
        </p:txBody>
      </p:sp>
      <p:pic>
        <p:nvPicPr>
          <p:cNvPr id="2051" name="Picture 3" descr="62de2c64-e46e-4af8-a85d-5a5e9957a32e@sca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35" y="1275815"/>
            <a:ext cx="9982200" cy="558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Custom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flashes have several public rights of way running across them. I use the paths everyday and on some occasions twice.  The paths also link up  to further rights of way which run through The Yorkshire Dales National Park. </vt:lpstr>
      <vt:lpstr>The flashes are a haven for migratory birds and a popular area for bird watchers  </vt:lpstr>
      <vt:lpstr>The flashes are also a permanent home for various species……. Including but not limited to, Water Vole, Badgers, Otter,  Fox, Barn Owl, Bats, Hare.</vt:lpstr>
      <vt:lpstr>PowerPoint Presentation</vt:lpstr>
      <vt:lpstr>       </vt:lpstr>
      <vt:lpstr>PowerPoint Presentation</vt:lpstr>
      <vt:lpstr>And also enjoyed by generation after generation…….. </vt:lpstr>
      <vt:lpstr>The recent storms have filled the flashes. A natural flood plain……….. Photo taken 16/03/2019</vt:lpstr>
    </vt:vector>
  </TitlesOfParts>
  <Company>Systagenix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Our CRAVEN COUNTRYSIDE</dc:title>
  <dc:creator>Gregory, Sally</dc:creator>
  <cp:lastModifiedBy>Fran Evans</cp:lastModifiedBy>
  <cp:revision>58</cp:revision>
  <dcterms:created xsi:type="dcterms:W3CDTF">2019-03-12T13:49:50Z</dcterms:created>
  <dcterms:modified xsi:type="dcterms:W3CDTF">2020-01-29T14:10:06Z</dcterms:modified>
</cp:coreProperties>
</file>